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>
        <p:scale>
          <a:sx n="122" d="100"/>
          <a:sy n="122" d="100"/>
        </p:scale>
        <p:origin x="-114" y="-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597B-FBC1-4BD9-B309-75AA0B324EA7}" type="datetimeFigureOut">
              <a:rPr lang="de-DE" smtClean="0"/>
              <a:t>04.08.2021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BC3-6A00-4ACB-901C-9607A6AC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63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597B-FBC1-4BD9-B309-75AA0B324EA7}" type="datetimeFigureOut">
              <a:rPr lang="de-DE" smtClean="0"/>
              <a:t>04.08.2021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BC3-6A00-4ACB-901C-9607A6AC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99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597B-FBC1-4BD9-B309-75AA0B324EA7}" type="datetimeFigureOut">
              <a:rPr lang="de-DE" smtClean="0"/>
              <a:t>04.08.2021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BC3-6A00-4ACB-901C-9607A6AC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27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597B-FBC1-4BD9-B309-75AA0B324EA7}" type="datetimeFigureOut">
              <a:rPr lang="de-DE" smtClean="0"/>
              <a:t>04.08.2021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BC3-6A00-4ACB-901C-9607A6AC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21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597B-FBC1-4BD9-B309-75AA0B324EA7}" type="datetimeFigureOut">
              <a:rPr lang="de-DE" smtClean="0"/>
              <a:t>04.08.2021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BC3-6A00-4ACB-901C-9607A6AC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23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597B-FBC1-4BD9-B309-75AA0B324EA7}" type="datetimeFigureOut">
              <a:rPr lang="de-DE" smtClean="0"/>
              <a:t>04.08.2021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BC3-6A00-4ACB-901C-9607A6AC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4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597B-FBC1-4BD9-B309-75AA0B324EA7}" type="datetimeFigureOut">
              <a:rPr lang="de-DE" smtClean="0"/>
              <a:t>04.08.2021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BC3-6A00-4ACB-901C-9607A6AC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23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597B-FBC1-4BD9-B309-75AA0B324EA7}" type="datetimeFigureOut">
              <a:rPr lang="de-DE" smtClean="0"/>
              <a:t>04.08.2021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BC3-6A00-4ACB-901C-9607A6AC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83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597B-FBC1-4BD9-B309-75AA0B324EA7}" type="datetimeFigureOut">
              <a:rPr lang="de-DE" smtClean="0"/>
              <a:t>04.08.2021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BC3-6A00-4ACB-901C-9607A6AC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26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597B-FBC1-4BD9-B309-75AA0B324EA7}" type="datetimeFigureOut">
              <a:rPr lang="de-DE" smtClean="0"/>
              <a:t>04.08.2021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BC3-6A00-4ACB-901C-9607A6AC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80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597B-FBC1-4BD9-B309-75AA0B324EA7}" type="datetimeFigureOut">
              <a:rPr lang="de-DE" smtClean="0"/>
              <a:t>04.08.2021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BC3-6A00-4ACB-901C-9607A6AC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60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597B-FBC1-4BD9-B309-75AA0B324EA7}" type="datetimeFigureOut">
              <a:rPr lang="de-DE" smtClean="0"/>
              <a:t>04.08.2021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5BC3-6A00-4ACB-901C-9607A6AC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97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t="45783" r="15474"/>
          <a:stretch/>
        </p:blipFill>
        <p:spPr>
          <a:xfrm>
            <a:off x="5398293" y="3900055"/>
            <a:ext cx="4725988" cy="272150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11" y="2267529"/>
            <a:ext cx="4364727" cy="435402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95458" y="288772"/>
            <a:ext cx="11251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/>
              <a:t>Bild hinzufügen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Auf das Symbol in der Mitte klicken</a:t>
            </a:r>
          </a:p>
          <a:p>
            <a:pPr marL="342900" indent="-342900">
              <a:buAutoNum type="arabicPeriod"/>
            </a:pPr>
            <a:r>
              <a:rPr lang="de-DE" dirty="0" smtClean="0"/>
              <a:t>Bild vom Computer auswählen</a:t>
            </a:r>
          </a:p>
          <a:p>
            <a:pPr marL="342900" indent="-342900">
              <a:buAutoNum type="arabicPeriod"/>
            </a:pPr>
            <a:r>
              <a:rPr lang="de-DE" dirty="0" smtClean="0"/>
              <a:t>Bild über die</a:t>
            </a:r>
            <a:r>
              <a:rPr lang="de-DE" b="1" u="sng" dirty="0" smtClean="0"/>
              <a:t> Zuschneiden </a:t>
            </a:r>
            <a:r>
              <a:rPr lang="de-DE" dirty="0" smtClean="0"/>
              <a:t>Funktion skalieren und verschieben</a:t>
            </a:r>
          </a:p>
          <a:p>
            <a:pPr marL="342900" indent="-342900">
              <a:buAutoNum type="arabicPeriod"/>
            </a:pPr>
            <a:r>
              <a:rPr lang="de-DE" dirty="0" smtClean="0"/>
              <a:t>Bild in den Hintergrund bringen </a:t>
            </a:r>
            <a:r>
              <a:rPr lang="de-DE" dirty="0" smtClean="0">
                <a:sym typeface="Wingdings" panose="05000000000000000000" pitchFamily="2" charset="2"/>
              </a:rPr>
              <a:t> rechte Maustaste auf dem Bild  In den Hintergrund</a:t>
            </a:r>
          </a:p>
          <a:p>
            <a:pPr marL="342900" indent="-342900"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Logo hinzufügen – gleiches </a:t>
            </a:r>
            <a:r>
              <a:rPr lang="de-DE" dirty="0" smtClean="0">
                <a:sym typeface="Wingdings" panose="05000000000000000000" pitchFamily="2" charset="2"/>
              </a:rPr>
              <a:t>Prinzip</a:t>
            </a:r>
          </a:p>
          <a:p>
            <a:pPr marL="342900" indent="-342900">
              <a:buFontTx/>
              <a:buAutoNum type="arabicPeriod"/>
            </a:pPr>
            <a:r>
              <a:rPr lang="de-DE" dirty="0">
                <a:sym typeface="Wingdings" panose="05000000000000000000" pitchFamily="2" charset="2"/>
              </a:rPr>
              <a:t>PowerPoint-Folie unter Datei, Speichern Unter, Dateityp „JPEG-Dateiaustauschformat“ exportieren und via </a:t>
            </a:r>
            <a:r>
              <a:rPr lang="de-DE" dirty="0" err="1">
                <a:sym typeface="Wingdings" panose="05000000000000000000" pitchFamily="2" charset="2"/>
              </a:rPr>
              <a:t>Social</a:t>
            </a:r>
            <a:r>
              <a:rPr lang="de-DE" dirty="0">
                <a:sym typeface="Wingdings" panose="05000000000000000000" pitchFamily="2" charset="2"/>
              </a:rPr>
              <a:t> Media-Kanälen veröffentlichen. </a:t>
            </a:r>
          </a:p>
          <a:p>
            <a:pPr marL="342900" indent="-342900">
              <a:buAutoNum type="arabicPeriod"/>
            </a:pPr>
            <a:endParaRPr lang="de-DE" dirty="0"/>
          </a:p>
        </p:txBody>
      </p:sp>
      <p:sp>
        <p:nvSpPr>
          <p:cNvPr id="6" name="Pfeil nach rechts 5"/>
          <p:cNvSpPr/>
          <p:nvPr/>
        </p:nvSpPr>
        <p:spPr>
          <a:xfrm>
            <a:off x="515156" y="3972998"/>
            <a:ext cx="2073498" cy="8371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78275" t="41712" r="11901" b="18805"/>
          <a:stretch/>
        </p:blipFill>
        <p:spPr>
          <a:xfrm>
            <a:off x="5517662" y="2226145"/>
            <a:ext cx="2347871" cy="2676067"/>
          </a:xfrm>
          <a:prstGeom prst="rect">
            <a:avLst/>
          </a:prstGeom>
        </p:spPr>
      </p:pic>
      <p:sp>
        <p:nvSpPr>
          <p:cNvPr id="9" name="Pfeil nach rechts 8"/>
          <p:cNvSpPr/>
          <p:nvPr/>
        </p:nvSpPr>
        <p:spPr>
          <a:xfrm rot="10800000">
            <a:off x="7631447" y="3506486"/>
            <a:ext cx="691286" cy="8371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 rot="10800000">
            <a:off x="9104647" y="5411485"/>
            <a:ext cx="1605685" cy="8371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0266009" y="5645382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5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907818" y="3740383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4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96485" y="4207832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532" y="271841"/>
            <a:ext cx="4969935" cy="877669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7349067" y="67733"/>
            <a:ext cx="423333" cy="474134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1226325" y="473608"/>
            <a:ext cx="423333" cy="474134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1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Benutzerdefiniert</PresentationFormat>
  <Paragraphs>9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 Theme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LSB1</dc:creator>
  <cp:lastModifiedBy>Melanie Hormel</cp:lastModifiedBy>
  <cp:revision>11</cp:revision>
  <dcterms:created xsi:type="dcterms:W3CDTF">2021-07-20T20:21:20Z</dcterms:created>
  <dcterms:modified xsi:type="dcterms:W3CDTF">2021-08-04T13:05:17Z</dcterms:modified>
  <cp:contentStatus/>
</cp:coreProperties>
</file>