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258" r:id="rId5"/>
    <p:sldId id="261" r:id="rId6"/>
    <p:sldId id="266" r:id="rId7"/>
    <p:sldId id="270" r:id="rId8"/>
    <p:sldId id="273" r:id="rId9"/>
    <p:sldId id="278" r:id="rId10"/>
    <p:sldId id="281" r:id="rId11"/>
    <p:sldId id="286" r:id="rId12"/>
    <p:sldId id="289" r:id="rId13"/>
    <p:sldId id="294" r:id="rId14"/>
    <p:sldId id="298" r:id="rId15"/>
    <p:sldId id="301" r:id="rId16"/>
  </p:sldIdLst>
  <p:sldSz cx="10287000" cy="10287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32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11915B-7AFD-4C86-92E8-9F5F13C3888E}" v="62" dt="2021-07-22T13:44:36.8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4419" autoAdjust="0"/>
  </p:normalViewPr>
  <p:slideViewPr>
    <p:cSldViewPr snapToGrid="0" showGuides="1">
      <p:cViewPr varScale="1">
        <p:scale>
          <a:sx n="63" d="100"/>
          <a:sy n="63" d="100"/>
        </p:scale>
        <p:origin x="246" y="66"/>
      </p:cViewPr>
      <p:guideLst>
        <p:guide orient="horz" pos="3240"/>
        <p:guide pos="32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na Hornberger" userId="S::l.hornberger@sportbund-rheinhessen.de::fda83a2a-923c-4966-972e-96ab021e90e9" providerId="AD" clId="Web-{C511915B-7AFD-4C86-92E8-9F5F13C3888E}"/>
    <pc:docChg chg="addSld delSld modSld">
      <pc:chgData name="Lena Hornberger" userId="S::l.hornberger@sportbund-rheinhessen.de::fda83a2a-923c-4966-972e-96ab021e90e9" providerId="AD" clId="Web-{C511915B-7AFD-4C86-92E8-9F5F13C3888E}" dt="2021-07-22T13:44:36.838" v="67"/>
      <pc:docMkLst>
        <pc:docMk/>
      </pc:docMkLst>
      <pc:sldChg chg="addSp delSp modSp add replId modNotes">
        <pc:chgData name="Lena Hornberger" userId="S::l.hornberger@sportbund-rheinhessen.de::fda83a2a-923c-4966-972e-96ab021e90e9" providerId="AD" clId="Web-{C511915B-7AFD-4C86-92E8-9F5F13C3888E}" dt="2021-07-22T13:43:56.290" v="58"/>
        <pc:sldMkLst>
          <pc:docMk/>
          <pc:sldMk cId="1577999567" sldId="296"/>
        </pc:sldMkLst>
        <pc:spChg chg="add del mod">
          <ac:chgData name="Lena Hornberger" userId="S::l.hornberger@sportbund-rheinhessen.de::fda83a2a-923c-4966-972e-96ab021e90e9" providerId="AD" clId="Web-{C511915B-7AFD-4C86-92E8-9F5F13C3888E}" dt="2021-07-22T13:41:37.272" v="3"/>
          <ac:spMkLst>
            <pc:docMk/>
            <pc:sldMk cId="1577999567" sldId="296"/>
            <ac:spMk id="3" creationId="{533DFC9B-EB64-4CCC-BC5D-53FD96786591}"/>
          </ac:spMkLst>
        </pc:spChg>
        <pc:spChg chg="add del mod">
          <ac:chgData name="Lena Hornberger" userId="S::l.hornberger@sportbund-rheinhessen.de::fda83a2a-923c-4966-972e-96ab021e90e9" providerId="AD" clId="Web-{C511915B-7AFD-4C86-92E8-9F5F13C3888E}" dt="2021-07-22T13:43:54.009" v="57"/>
          <ac:spMkLst>
            <pc:docMk/>
            <pc:sldMk cId="1577999567" sldId="296"/>
            <ac:spMk id="9" creationId="{A29A72E0-61CC-40A1-B69E-8060A5D53657}"/>
          </ac:spMkLst>
        </pc:spChg>
        <pc:picChg chg="ord">
          <ac:chgData name="Lena Hornberger" userId="S::l.hornberger@sportbund-rheinhessen.de::fda83a2a-923c-4966-972e-96ab021e90e9" providerId="AD" clId="Web-{C511915B-7AFD-4C86-92E8-9F5F13C3888E}" dt="2021-07-22T13:43:50.040" v="55"/>
          <ac:picMkLst>
            <pc:docMk/>
            <pc:sldMk cId="1577999567" sldId="296"/>
            <ac:picMk id="4" creationId="{00000000-0000-0000-0000-000000000000}"/>
          </ac:picMkLst>
        </pc:picChg>
        <pc:picChg chg="add del mod ord modCrop">
          <ac:chgData name="Lena Hornberger" userId="S::l.hornberger@sportbund-rheinhessen.de::fda83a2a-923c-4966-972e-96ab021e90e9" providerId="AD" clId="Web-{C511915B-7AFD-4C86-92E8-9F5F13C3888E}" dt="2021-07-22T13:43:51.478" v="56"/>
          <ac:picMkLst>
            <pc:docMk/>
            <pc:sldMk cId="1577999567" sldId="296"/>
            <ac:picMk id="6" creationId="{42059A3E-9076-410A-91B1-5F5848E1B068}"/>
          </ac:picMkLst>
        </pc:picChg>
        <pc:picChg chg="del">
          <ac:chgData name="Lena Hornberger" userId="S::l.hornberger@sportbund-rheinhessen.de::fda83a2a-923c-4966-972e-96ab021e90e9" providerId="AD" clId="Web-{C511915B-7AFD-4C86-92E8-9F5F13C3888E}" dt="2021-07-22T13:41:19.506" v="2"/>
          <ac:picMkLst>
            <pc:docMk/>
            <pc:sldMk cId="1577999567" sldId="296"/>
            <ac:picMk id="8" creationId="{00000000-0000-0000-0000-000000000000}"/>
          </ac:picMkLst>
        </pc:picChg>
        <pc:picChg chg="add mod ord modCrop">
          <ac:chgData name="Lena Hornberger" userId="S::l.hornberger@sportbund-rheinhessen.de::fda83a2a-923c-4966-972e-96ab021e90e9" providerId="AD" clId="Web-{C511915B-7AFD-4C86-92E8-9F5F13C3888E}" dt="2021-07-22T13:43:56.290" v="58"/>
          <ac:picMkLst>
            <pc:docMk/>
            <pc:sldMk cId="1577999567" sldId="296"/>
            <ac:picMk id="10" creationId="{3BC7EBAD-4797-4FE0-985F-608EAE09ACB6}"/>
          </ac:picMkLst>
        </pc:picChg>
      </pc:sldChg>
      <pc:sldChg chg="addSp delSp modSp add replId modNotes">
        <pc:chgData name="Lena Hornberger" userId="S::l.hornberger@sportbund-rheinhessen.de::fda83a2a-923c-4966-972e-96ab021e90e9" providerId="AD" clId="Web-{C511915B-7AFD-4C86-92E8-9F5F13C3888E}" dt="2021-07-22T13:42:08.069" v="12"/>
        <pc:sldMkLst>
          <pc:docMk/>
          <pc:sldMk cId="2179811692" sldId="297"/>
        </pc:sldMkLst>
        <pc:spChg chg="add del mod">
          <ac:chgData name="Lena Hornberger" userId="S::l.hornberger@sportbund-rheinhessen.de::fda83a2a-923c-4966-972e-96ab021e90e9" providerId="AD" clId="Web-{C511915B-7AFD-4C86-92E8-9F5F13C3888E}" dt="2021-07-22T13:42:05.804" v="11"/>
          <ac:spMkLst>
            <pc:docMk/>
            <pc:sldMk cId="2179811692" sldId="297"/>
            <ac:spMk id="4" creationId="{3BC1F772-9A1D-464B-B3B0-1626A8CBCD32}"/>
          </ac:spMkLst>
        </pc:spChg>
        <pc:picChg chg="del">
          <ac:chgData name="Lena Hornberger" userId="S::l.hornberger@sportbund-rheinhessen.de::fda83a2a-923c-4966-972e-96ab021e90e9" providerId="AD" clId="Web-{C511915B-7AFD-4C86-92E8-9F5F13C3888E}" dt="2021-07-22T13:42:02.960" v="10"/>
          <ac:picMkLst>
            <pc:docMk/>
            <pc:sldMk cId="2179811692" sldId="297"/>
            <ac:picMk id="3" creationId="{00000000-0000-0000-0000-000000000000}"/>
          </ac:picMkLst>
        </pc:picChg>
        <pc:picChg chg="add mod ord modCrop">
          <ac:chgData name="Lena Hornberger" userId="S::l.hornberger@sportbund-rheinhessen.de::fda83a2a-923c-4966-972e-96ab021e90e9" providerId="AD" clId="Web-{C511915B-7AFD-4C86-92E8-9F5F13C3888E}" dt="2021-07-22T13:42:08.069" v="12"/>
          <ac:picMkLst>
            <pc:docMk/>
            <pc:sldMk cId="2179811692" sldId="297"/>
            <ac:picMk id="5" creationId="{1D1BD2EC-6BC5-48A0-BC23-8201AF0F4AE9}"/>
          </ac:picMkLst>
        </pc:picChg>
        <pc:picChg chg="ord">
          <ac:chgData name="Lena Hornberger" userId="S::l.hornberger@sportbund-rheinhessen.de::fda83a2a-923c-4966-972e-96ab021e90e9" providerId="AD" clId="Web-{C511915B-7AFD-4C86-92E8-9F5F13C3888E}" dt="2021-07-22T13:42:01.741" v="9"/>
          <ac:picMkLst>
            <pc:docMk/>
            <pc:sldMk cId="2179811692" sldId="297"/>
            <ac:picMk id="7" creationId="{00000000-0000-0000-0000-000000000000}"/>
          </ac:picMkLst>
        </pc:picChg>
      </pc:sldChg>
      <pc:sldChg chg="addSp delSp modSp add replId modNotes">
        <pc:chgData name="Lena Hornberger" userId="S::l.hornberger@sportbund-rheinhessen.de::fda83a2a-923c-4966-972e-96ab021e90e9" providerId="AD" clId="Web-{C511915B-7AFD-4C86-92E8-9F5F13C3888E}" dt="2021-07-22T13:42:27.679" v="18"/>
        <pc:sldMkLst>
          <pc:docMk/>
          <pc:sldMk cId="1772438881" sldId="298"/>
        </pc:sldMkLst>
        <pc:spChg chg="add del mod">
          <ac:chgData name="Lena Hornberger" userId="S::l.hornberger@sportbund-rheinhessen.de::fda83a2a-923c-4966-972e-96ab021e90e9" providerId="AD" clId="Web-{C511915B-7AFD-4C86-92E8-9F5F13C3888E}" dt="2021-07-22T13:42:24.288" v="17"/>
          <ac:spMkLst>
            <pc:docMk/>
            <pc:sldMk cId="1772438881" sldId="298"/>
            <ac:spMk id="3" creationId="{A5C4F008-A1EC-42D0-8F46-89D6A2B7EBD3}"/>
          </ac:spMkLst>
        </pc:spChg>
        <pc:picChg chg="del">
          <ac:chgData name="Lena Hornberger" userId="S::l.hornberger@sportbund-rheinhessen.de::fda83a2a-923c-4966-972e-96ab021e90e9" providerId="AD" clId="Web-{C511915B-7AFD-4C86-92E8-9F5F13C3888E}" dt="2021-07-22T13:42:21.913" v="16"/>
          <ac:picMkLst>
            <pc:docMk/>
            <pc:sldMk cId="1772438881" sldId="298"/>
            <ac:picMk id="4" creationId="{00000000-0000-0000-0000-000000000000}"/>
          </ac:picMkLst>
        </pc:picChg>
        <pc:picChg chg="add mod ord modCrop">
          <ac:chgData name="Lena Hornberger" userId="S::l.hornberger@sportbund-rheinhessen.de::fda83a2a-923c-4966-972e-96ab021e90e9" providerId="AD" clId="Web-{C511915B-7AFD-4C86-92E8-9F5F13C3888E}" dt="2021-07-22T13:42:27.679" v="18"/>
          <ac:picMkLst>
            <pc:docMk/>
            <pc:sldMk cId="1772438881" sldId="298"/>
            <ac:picMk id="5" creationId="{5ACFCAB6-D311-4C2A-A5D7-4CB4356A073C}"/>
          </ac:picMkLst>
        </pc:picChg>
        <pc:picChg chg="ord">
          <ac:chgData name="Lena Hornberger" userId="S::l.hornberger@sportbund-rheinhessen.de::fda83a2a-923c-4966-972e-96ab021e90e9" providerId="AD" clId="Web-{C511915B-7AFD-4C86-92E8-9F5F13C3888E}" dt="2021-07-22T13:42:19.210" v="15"/>
          <ac:picMkLst>
            <pc:docMk/>
            <pc:sldMk cId="1772438881" sldId="298"/>
            <ac:picMk id="12" creationId="{00000000-0000-0000-0000-000000000000}"/>
          </ac:picMkLst>
        </pc:picChg>
      </pc:sldChg>
      <pc:sldChg chg="addSp delSp modSp add replId modNotes">
        <pc:chgData name="Lena Hornberger" userId="S::l.hornberger@sportbund-rheinhessen.de::fda83a2a-923c-4966-972e-96ab021e90e9" providerId="AD" clId="Web-{C511915B-7AFD-4C86-92E8-9F5F13C3888E}" dt="2021-07-22T13:42:48.508" v="27"/>
        <pc:sldMkLst>
          <pc:docMk/>
          <pc:sldMk cId="1944534733" sldId="299"/>
        </pc:sldMkLst>
        <pc:spChg chg="add del mod">
          <ac:chgData name="Lena Hornberger" userId="S::l.hornberger@sportbund-rheinhessen.de::fda83a2a-923c-4966-972e-96ab021e90e9" providerId="AD" clId="Web-{C511915B-7AFD-4C86-92E8-9F5F13C3888E}" dt="2021-07-22T13:42:46.054" v="26"/>
          <ac:spMkLst>
            <pc:docMk/>
            <pc:sldMk cId="1944534733" sldId="299"/>
            <ac:spMk id="6" creationId="{54178C3C-010D-4B5B-9565-9A097F756E45}"/>
          </ac:spMkLst>
        </pc:spChg>
        <pc:picChg chg="ord">
          <ac:chgData name="Lena Hornberger" userId="S::l.hornberger@sportbund-rheinhessen.de::fda83a2a-923c-4966-972e-96ab021e90e9" providerId="AD" clId="Web-{C511915B-7AFD-4C86-92E8-9F5F13C3888E}" dt="2021-07-22T13:42:42.586" v="24"/>
          <ac:picMkLst>
            <pc:docMk/>
            <pc:sldMk cId="1944534733" sldId="299"/>
            <ac:picMk id="3" creationId="{00000000-0000-0000-0000-000000000000}"/>
          </ac:picMkLst>
        </pc:picChg>
        <pc:picChg chg="del">
          <ac:chgData name="Lena Hornberger" userId="S::l.hornberger@sportbund-rheinhessen.de::fda83a2a-923c-4966-972e-96ab021e90e9" providerId="AD" clId="Web-{C511915B-7AFD-4C86-92E8-9F5F13C3888E}" dt="2021-07-22T13:42:43.679" v="25"/>
          <ac:picMkLst>
            <pc:docMk/>
            <pc:sldMk cId="1944534733" sldId="299"/>
            <ac:picMk id="4" creationId="{00000000-0000-0000-0000-000000000000}"/>
          </ac:picMkLst>
        </pc:picChg>
        <pc:picChg chg="add mod ord modCrop">
          <ac:chgData name="Lena Hornberger" userId="S::l.hornberger@sportbund-rheinhessen.de::fda83a2a-923c-4966-972e-96ab021e90e9" providerId="AD" clId="Web-{C511915B-7AFD-4C86-92E8-9F5F13C3888E}" dt="2021-07-22T13:42:48.508" v="27"/>
          <ac:picMkLst>
            <pc:docMk/>
            <pc:sldMk cId="1944534733" sldId="299"/>
            <ac:picMk id="7" creationId="{698CFD03-D16A-49FC-9945-16956E8575FB}"/>
          </ac:picMkLst>
        </pc:picChg>
      </pc:sldChg>
      <pc:sldChg chg="addSp delSp modSp add replId modNotes">
        <pc:chgData name="Lena Hornberger" userId="S::l.hornberger@sportbund-rheinhessen.de::fda83a2a-923c-4966-972e-96ab021e90e9" providerId="AD" clId="Web-{C511915B-7AFD-4C86-92E8-9F5F13C3888E}" dt="2021-07-22T13:43:08.039" v="33"/>
        <pc:sldMkLst>
          <pc:docMk/>
          <pc:sldMk cId="552692969" sldId="300"/>
        </pc:sldMkLst>
        <pc:spChg chg="add del mod">
          <ac:chgData name="Lena Hornberger" userId="S::l.hornberger@sportbund-rheinhessen.de::fda83a2a-923c-4966-972e-96ab021e90e9" providerId="AD" clId="Web-{C511915B-7AFD-4C86-92E8-9F5F13C3888E}" dt="2021-07-22T13:42:58.852" v="31"/>
          <ac:spMkLst>
            <pc:docMk/>
            <pc:sldMk cId="552692969" sldId="300"/>
            <ac:spMk id="4" creationId="{F3696DD7-66BD-4DE2-8BCA-D7707BA11B14}"/>
          </ac:spMkLst>
        </pc:spChg>
        <pc:picChg chg="ord">
          <ac:chgData name="Lena Hornberger" userId="S::l.hornberger@sportbund-rheinhessen.de::fda83a2a-923c-4966-972e-96ab021e90e9" providerId="AD" clId="Web-{C511915B-7AFD-4C86-92E8-9F5F13C3888E}" dt="2021-07-22T13:42:55.289" v="29"/>
          <ac:picMkLst>
            <pc:docMk/>
            <pc:sldMk cId="552692969" sldId="300"/>
            <ac:picMk id="3" creationId="{00000000-0000-0000-0000-000000000000}"/>
          </ac:picMkLst>
        </pc:picChg>
        <pc:picChg chg="add mod ord modCrop">
          <ac:chgData name="Lena Hornberger" userId="S::l.hornberger@sportbund-rheinhessen.de::fda83a2a-923c-4966-972e-96ab021e90e9" providerId="AD" clId="Web-{C511915B-7AFD-4C86-92E8-9F5F13C3888E}" dt="2021-07-22T13:43:01.414" v="32"/>
          <ac:picMkLst>
            <pc:docMk/>
            <pc:sldMk cId="552692969" sldId="300"/>
            <ac:picMk id="6" creationId="{25194401-E34D-4AA8-84AA-0273BA3F3794}"/>
          </ac:picMkLst>
        </pc:picChg>
        <pc:picChg chg="del">
          <ac:chgData name="Lena Hornberger" userId="S::l.hornberger@sportbund-rheinhessen.de::fda83a2a-923c-4966-972e-96ab021e90e9" providerId="AD" clId="Web-{C511915B-7AFD-4C86-92E8-9F5F13C3888E}" dt="2021-07-22T13:42:56.273" v="30"/>
          <ac:picMkLst>
            <pc:docMk/>
            <pc:sldMk cId="552692969" sldId="300"/>
            <ac:picMk id="7" creationId="{698CFD03-D16A-49FC-9945-16956E8575FB}"/>
          </ac:picMkLst>
        </pc:picChg>
      </pc:sldChg>
      <pc:sldChg chg="addSp delSp modSp add replId modNotes">
        <pc:chgData name="Lena Hornberger" userId="S::l.hornberger@sportbund-rheinhessen.de::fda83a2a-923c-4966-972e-96ab021e90e9" providerId="AD" clId="Web-{C511915B-7AFD-4C86-92E8-9F5F13C3888E}" dt="2021-07-22T13:43:24.587" v="45"/>
        <pc:sldMkLst>
          <pc:docMk/>
          <pc:sldMk cId="2046089170" sldId="301"/>
        </pc:sldMkLst>
        <pc:spChg chg="add del mod">
          <ac:chgData name="Lena Hornberger" userId="S::l.hornberger@sportbund-rheinhessen.de::fda83a2a-923c-4966-972e-96ab021e90e9" providerId="AD" clId="Web-{C511915B-7AFD-4C86-92E8-9F5F13C3888E}" dt="2021-07-22T13:43:22.571" v="44"/>
          <ac:spMkLst>
            <pc:docMk/>
            <pc:sldMk cId="2046089170" sldId="301"/>
            <ac:spMk id="3" creationId="{3F3FA8D9-BDA4-453D-8025-538737C330DE}"/>
          </ac:spMkLst>
        </pc:spChg>
        <pc:picChg chg="add mod ord modCrop">
          <ac:chgData name="Lena Hornberger" userId="S::l.hornberger@sportbund-rheinhessen.de::fda83a2a-923c-4966-972e-96ab021e90e9" providerId="AD" clId="Web-{C511915B-7AFD-4C86-92E8-9F5F13C3888E}" dt="2021-07-22T13:43:24.587" v="45"/>
          <ac:picMkLst>
            <pc:docMk/>
            <pc:sldMk cId="2046089170" sldId="301"/>
            <ac:picMk id="4" creationId="{CD66113A-B114-473C-A570-3D0659619FAB}"/>
          </ac:picMkLst>
        </pc:picChg>
        <pc:picChg chg="del">
          <ac:chgData name="Lena Hornberger" userId="S::l.hornberger@sportbund-rheinhessen.de::fda83a2a-923c-4966-972e-96ab021e90e9" providerId="AD" clId="Web-{C511915B-7AFD-4C86-92E8-9F5F13C3888E}" dt="2021-07-22T13:43:20.212" v="43"/>
          <ac:picMkLst>
            <pc:docMk/>
            <pc:sldMk cId="2046089170" sldId="301"/>
            <ac:picMk id="5" creationId="{5ACFCAB6-D311-4C2A-A5D7-4CB4356A073C}"/>
          </ac:picMkLst>
        </pc:picChg>
        <pc:picChg chg="ord">
          <ac:chgData name="Lena Hornberger" userId="S::l.hornberger@sportbund-rheinhessen.de::fda83a2a-923c-4966-972e-96ab021e90e9" providerId="AD" clId="Web-{C511915B-7AFD-4C86-92E8-9F5F13C3888E}" dt="2021-07-22T13:43:19.149" v="42"/>
          <ac:picMkLst>
            <pc:docMk/>
            <pc:sldMk cId="2046089170" sldId="301"/>
            <ac:picMk id="12" creationId="{00000000-0000-0000-0000-000000000000}"/>
          </ac:picMkLst>
        </pc:picChg>
      </pc:sldChg>
      <pc:sldChg chg="addSp delSp modSp add replId modNotes">
        <pc:chgData name="Lena Hornberger" userId="S::l.hornberger@sportbund-rheinhessen.de::fda83a2a-923c-4966-972e-96ab021e90e9" providerId="AD" clId="Web-{C511915B-7AFD-4C86-92E8-9F5F13C3888E}" dt="2021-07-22T13:43:40.868" v="52"/>
        <pc:sldMkLst>
          <pc:docMk/>
          <pc:sldMk cId="1754435171" sldId="302"/>
        </pc:sldMkLst>
        <pc:spChg chg="add del mod">
          <ac:chgData name="Lena Hornberger" userId="S::l.hornberger@sportbund-rheinhessen.de::fda83a2a-923c-4966-972e-96ab021e90e9" providerId="AD" clId="Web-{C511915B-7AFD-4C86-92E8-9F5F13C3888E}" dt="2021-07-22T13:43:38.743" v="51"/>
          <ac:spMkLst>
            <pc:docMk/>
            <pc:sldMk cId="1754435171" sldId="302"/>
            <ac:spMk id="3" creationId="{A248AAEF-7E79-436C-A25D-25DE09889F1B}"/>
          </ac:spMkLst>
        </pc:spChg>
        <pc:picChg chg="add mod ord modCrop">
          <ac:chgData name="Lena Hornberger" userId="S::l.hornberger@sportbund-rheinhessen.de::fda83a2a-923c-4966-972e-96ab021e90e9" providerId="AD" clId="Web-{C511915B-7AFD-4C86-92E8-9F5F13C3888E}" dt="2021-07-22T13:43:40.868" v="52"/>
          <ac:picMkLst>
            <pc:docMk/>
            <pc:sldMk cId="1754435171" sldId="302"/>
            <ac:picMk id="4" creationId="{D2450B1B-3826-4D7E-9D4F-1CCAD9E09FB6}"/>
          </ac:picMkLst>
        </pc:picChg>
        <pc:picChg chg="del">
          <ac:chgData name="Lena Hornberger" userId="S::l.hornberger@sportbund-rheinhessen.de::fda83a2a-923c-4966-972e-96ab021e90e9" providerId="AD" clId="Web-{C511915B-7AFD-4C86-92E8-9F5F13C3888E}" dt="2021-07-22T13:43:36.306" v="50"/>
          <ac:picMkLst>
            <pc:docMk/>
            <pc:sldMk cId="1754435171" sldId="302"/>
            <ac:picMk id="5" creationId="{1D1BD2EC-6BC5-48A0-BC23-8201AF0F4AE9}"/>
          </ac:picMkLst>
        </pc:picChg>
        <pc:picChg chg="ord">
          <ac:chgData name="Lena Hornberger" userId="S::l.hornberger@sportbund-rheinhessen.de::fda83a2a-923c-4966-972e-96ab021e90e9" providerId="AD" clId="Web-{C511915B-7AFD-4C86-92E8-9F5F13C3888E}" dt="2021-07-22T13:43:35.181" v="49"/>
          <ac:picMkLst>
            <pc:docMk/>
            <pc:sldMk cId="1754435171" sldId="302"/>
            <ac:picMk id="7" creationId="{00000000-0000-0000-0000-000000000000}"/>
          </ac:picMkLst>
        </pc:picChg>
      </pc:sldChg>
      <pc:sldChg chg="addSp delSp modSp add del replId modNotes">
        <pc:chgData name="Lena Hornberger" userId="S::l.hornberger@sportbund-rheinhessen.de::fda83a2a-923c-4966-972e-96ab021e90e9" providerId="AD" clId="Web-{C511915B-7AFD-4C86-92E8-9F5F13C3888E}" dt="2021-07-22T13:44:36.838" v="67"/>
        <pc:sldMkLst>
          <pc:docMk/>
          <pc:sldMk cId="2719114990" sldId="303"/>
        </pc:sldMkLst>
        <pc:spChg chg="add del mod">
          <ac:chgData name="Lena Hornberger" userId="S::l.hornberger@sportbund-rheinhessen.de::fda83a2a-923c-4966-972e-96ab021e90e9" providerId="AD" clId="Web-{C511915B-7AFD-4C86-92E8-9F5F13C3888E}" dt="2021-07-22T13:44:25.494" v="63"/>
          <ac:spMkLst>
            <pc:docMk/>
            <pc:sldMk cId="2719114990" sldId="303"/>
            <ac:spMk id="4" creationId="{37EABBCE-E904-409D-BFE7-90C839BFAD49}"/>
          </ac:spMkLst>
        </pc:spChg>
        <pc:spChg chg="add mod">
          <ac:chgData name="Lena Hornberger" userId="S::l.hornberger@sportbund-rheinhessen.de::fda83a2a-923c-4966-972e-96ab021e90e9" providerId="AD" clId="Web-{C511915B-7AFD-4C86-92E8-9F5F13C3888E}" dt="2021-07-22T13:44:35.885" v="66"/>
          <ac:spMkLst>
            <pc:docMk/>
            <pc:sldMk cId="2719114990" sldId="303"/>
            <ac:spMk id="9" creationId="{32F499FD-F097-4C7B-930D-DDCBAEA49A54}"/>
          </ac:spMkLst>
        </pc:spChg>
        <pc:picChg chg="ord">
          <ac:chgData name="Lena Hornberger" userId="S::l.hornberger@sportbund-rheinhessen.de::fda83a2a-923c-4966-972e-96ab021e90e9" providerId="AD" clId="Web-{C511915B-7AFD-4C86-92E8-9F5F13C3888E}" dt="2021-07-22T13:44:31.854" v="65"/>
          <ac:picMkLst>
            <pc:docMk/>
            <pc:sldMk cId="2719114990" sldId="303"/>
            <ac:picMk id="3" creationId="{00000000-0000-0000-0000-000000000000}"/>
          </ac:picMkLst>
        </pc:picChg>
        <pc:picChg chg="del">
          <ac:chgData name="Lena Hornberger" userId="S::l.hornberger@sportbund-rheinhessen.de::fda83a2a-923c-4966-972e-96ab021e90e9" providerId="AD" clId="Web-{C511915B-7AFD-4C86-92E8-9F5F13C3888E}" dt="2021-07-22T13:44:20.307" v="62"/>
          <ac:picMkLst>
            <pc:docMk/>
            <pc:sldMk cId="2719114990" sldId="303"/>
            <ac:picMk id="6" creationId="{25194401-E34D-4AA8-84AA-0273BA3F3794}"/>
          </ac:picMkLst>
        </pc:picChg>
        <pc:picChg chg="add del mod ord modCrop">
          <ac:chgData name="Lena Hornberger" userId="S::l.hornberger@sportbund-rheinhessen.de::fda83a2a-923c-4966-972e-96ab021e90e9" providerId="AD" clId="Web-{C511915B-7AFD-4C86-92E8-9F5F13C3888E}" dt="2021-07-22T13:44:35.885" v="66"/>
          <ac:picMkLst>
            <pc:docMk/>
            <pc:sldMk cId="2719114990" sldId="303"/>
            <ac:picMk id="7" creationId="{A13BBC79-9970-45F2-8581-DAF4DB1CDAB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E7101-DF2A-42DD-8AF3-F8F0424228AD}" type="datetimeFigureOut">
              <a:rPr lang="de-DE" smtClean="0"/>
              <a:t>04.08.2021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46FCC-084C-4C85-85B8-DAA11B6C2B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2792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Radsport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46FCC-084C-4C85-85B8-DAA11B6C2B5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4710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Handball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46FCC-084C-4C85-85B8-DAA11B6C2B52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076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Judo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46FCC-084C-4C85-85B8-DAA11B6C2B52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033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American Football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46FCC-084C-4C85-85B8-DAA11B6C2B52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0172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Taekwondo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46FCC-084C-4C85-85B8-DAA11B6C2B5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2093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Volleyball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46FCC-084C-4C85-85B8-DAA11B6C2B5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8628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Schach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46FCC-084C-4C85-85B8-DAA11B6C2B5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8309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Schach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46FCC-084C-4C85-85B8-DAA11B6C2B52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6985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Badminton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46FCC-084C-4C85-85B8-DAA11B6C2B52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3778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Fußball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46FCC-084C-4C85-85B8-DAA11B6C2B5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8744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Schwimmen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46FCC-084C-4C85-85B8-DAA11B6C2B52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5071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Hockey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46FCC-084C-4C85-85B8-DAA11B6C2B52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8547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hier einfü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287000" cy="10287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200"/>
            </a:lvl1pPr>
          </a:lstStyle>
          <a:p>
            <a:endParaRPr lang="de-DE"/>
          </a:p>
        </p:txBody>
      </p:sp>
      <p:sp>
        <p:nvSpPr>
          <p:cNvPr id="6" name="Bildplatzhalter 3"/>
          <p:cNvSpPr>
            <a:spLocks noGrp="1"/>
          </p:cNvSpPr>
          <p:nvPr>
            <p:ph type="pic" sz="quarter" idx="11" hasCustomPrompt="1"/>
          </p:nvPr>
        </p:nvSpPr>
        <p:spPr>
          <a:xfrm>
            <a:off x="1854200" y="8661400"/>
            <a:ext cx="2997200" cy="1447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/>
            </a:lvl1pPr>
          </a:lstStyle>
          <a:p>
            <a:r>
              <a:rPr lang="de-DE" dirty="0"/>
              <a:t>Vereinslogo</a:t>
            </a:r>
          </a:p>
        </p:txBody>
      </p:sp>
    </p:spTree>
    <p:extLst>
      <p:ext uri="{BB962C8B-B14F-4D97-AF65-F5344CB8AC3E}">
        <p14:creationId xmlns:p14="http://schemas.microsoft.com/office/powerpoint/2010/main" val="775149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7918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10287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0" y="0"/>
            <a:ext cx="10287000" cy="10287000"/>
          </a:xfr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sp>
        <p:nvSpPr>
          <p:cNvPr id="15" name="Bildplatzhalter 16"/>
          <p:cNvSpPr>
            <a:spLocks noGrp="1"/>
          </p:cNvSpPr>
          <p:nvPr>
            <p:ph type="pic" sz="quarter" idx="11"/>
          </p:nvPr>
        </p:nvSpPr>
        <p:spPr>
          <a:xfrm>
            <a:off x="1854200" y="8661400"/>
            <a:ext cx="2997200" cy="1447800"/>
          </a:xfrm>
        </p:spPr>
      </p:sp>
    </p:spTree>
    <p:extLst>
      <p:ext uri="{BB962C8B-B14F-4D97-AF65-F5344CB8AC3E}">
        <p14:creationId xmlns:p14="http://schemas.microsoft.com/office/powerpoint/2010/main" val="3394394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 b="19"/>
          <a:stretch>
            <a:fillRect/>
          </a:stretch>
        </p:blipFill>
        <p:spPr>
          <a:xfrm>
            <a:off x="0" y="0"/>
            <a:ext cx="10287000" cy="10287000"/>
          </a:xfr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sp>
        <p:nvSpPr>
          <p:cNvPr id="15" name="Bildplatzhalter 16"/>
          <p:cNvSpPr>
            <a:spLocks noGrp="1"/>
          </p:cNvSpPr>
          <p:nvPr>
            <p:ph type="pic" sz="quarter" idx="11"/>
          </p:nvPr>
        </p:nvSpPr>
        <p:spPr>
          <a:xfrm>
            <a:off x="1854200" y="8661400"/>
            <a:ext cx="2997200" cy="1447800"/>
          </a:xfrm>
        </p:spPr>
      </p:sp>
    </p:spTree>
    <p:extLst>
      <p:ext uri="{BB962C8B-B14F-4D97-AF65-F5344CB8AC3E}">
        <p14:creationId xmlns:p14="http://schemas.microsoft.com/office/powerpoint/2010/main" val="2801208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5" descr="Ein Bild, das Person, drinnen, Sport, Judo enthält.&#10;&#10;Beschreibung automatisch generiert.">
            <a:extLst>
              <a:ext uri="{FF2B5EF4-FFF2-40B4-BE49-F238E27FC236}">
                <a16:creationId xmlns:a16="http://schemas.microsoft.com/office/drawing/2014/main" id="{5ACFCAB6-D311-4C2A-A5D7-4CB4356A07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0742" r="20742"/>
          <a:stretch/>
        </p:blipFill>
        <p:spPr/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sp>
        <p:nvSpPr>
          <p:cNvPr id="15" name="Bildplatzhalter 16"/>
          <p:cNvSpPr>
            <a:spLocks noGrp="1"/>
          </p:cNvSpPr>
          <p:nvPr>
            <p:ph type="pic" sz="quarter" idx="11"/>
          </p:nvPr>
        </p:nvSpPr>
        <p:spPr>
          <a:xfrm>
            <a:off x="1854200" y="8661400"/>
            <a:ext cx="2997200" cy="1447800"/>
          </a:xfrm>
        </p:spPr>
      </p:sp>
    </p:spTree>
    <p:extLst>
      <p:ext uri="{BB962C8B-B14F-4D97-AF65-F5344CB8AC3E}">
        <p14:creationId xmlns:p14="http://schemas.microsoft.com/office/powerpoint/2010/main" val="1772438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5" descr="Ein Bild, das Person, draußen, Spieler, Sport enthält.&#10;&#10;Beschreibung automatisch generiert.">
            <a:extLst>
              <a:ext uri="{FF2B5EF4-FFF2-40B4-BE49-F238E27FC236}">
                <a16:creationId xmlns:a16="http://schemas.microsoft.com/office/drawing/2014/main" id="{CD66113A-B114-473C-A570-3D0659619FA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6797" r="16797"/>
          <a:stretch/>
        </p:blipFill>
        <p:spPr/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sp>
        <p:nvSpPr>
          <p:cNvPr id="15" name="Bildplatzhalter 16"/>
          <p:cNvSpPr>
            <a:spLocks noGrp="1"/>
          </p:cNvSpPr>
          <p:nvPr>
            <p:ph type="pic" sz="quarter" idx="11"/>
          </p:nvPr>
        </p:nvSpPr>
        <p:spPr>
          <a:xfrm>
            <a:off x="1854200" y="8661400"/>
            <a:ext cx="2997200" cy="1447800"/>
          </a:xfrm>
        </p:spPr>
      </p:sp>
    </p:spTree>
    <p:extLst>
      <p:ext uri="{BB962C8B-B14F-4D97-AF65-F5344CB8AC3E}">
        <p14:creationId xmlns:p14="http://schemas.microsoft.com/office/powerpoint/2010/main" val="2046089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2" r="21872"/>
          <a:stretch>
            <a:fillRect/>
          </a:stretch>
        </p:blipFill>
        <p:spPr/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sp>
        <p:nvSpPr>
          <p:cNvPr id="15" name="Bildplatzhalter 16"/>
          <p:cNvSpPr>
            <a:spLocks noGrp="1"/>
          </p:cNvSpPr>
          <p:nvPr>
            <p:ph type="pic" sz="quarter" idx="11"/>
          </p:nvPr>
        </p:nvSpPr>
        <p:spPr>
          <a:xfrm>
            <a:off x="1854200" y="8661400"/>
            <a:ext cx="2997200" cy="1447800"/>
          </a:xfrm>
        </p:spPr>
      </p:sp>
    </p:spTree>
    <p:extLst>
      <p:ext uri="{BB962C8B-B14F-4D97-AF65-F5344CB8AC3E}">
        <p14:creationId xmlns:p14="http://schemas.microsoft.com/office/powerpoint/2010/main" val="2913614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0" b="13990"/>
          <a:stretch>
            <a:fillRect/>
          </a:stretch>
        </p:blipFill>
        <p:spPr/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sp>
        <p:nvSpPr>
          <p:cNvPr id="15" name="Bildplatzhalter 16"/>
          <p:cNvSpPr>
            <a:spLocks noGrp="1"/>
          </p:cNvSpPr>
          <p:nvPr>
            <p:ph type="pic" sz="quarter" idx="11"/>
          </p:nvPr>
        </p:nvSpPr>
        <p:spPr>
          <a:xfrm>
            <a:off x="1854200" y="8661400"/>
            <a:ext cx="2997200" cy="1447800"/>
          </a:xfrm>
        </p:spPr>
      </p:sp>
    </p:spTree>
    <p:extLst>
      <p:ext uri="{BB962C8B-B14F-4D97-AF65-F5344CB8AC3E}">
        <p14:creationId xmlns:p14="http://schemas.microsoft.com/office/powerpoint/2010/main" val="1236928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1" r="16791"/>
          <a:stretch>
            <a:fillRect/>
          </a:stretch>
        </p:blipFill>
        <p:spPr/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sp>
        <p:nvSpPr>
          <p:cNvPr id="15" name="Bildplatzhalter 16"/>
          <p:cNvSpPr>
            <a:spLocks noGrp="1"/>
          </p:cNvSpPr>
          <p:nvPr>
            <p:ph type="pic" sz="quarter" idx="11"/>
          </p:nvPr>
        </p:nvSpPr>
        <p:spPr>
          <a:xfrm>
            <a:off x="1854200" y="8661400"/>
            <a:ext cx="2997200" cy="1447800"/>
          </a:xfrm>
        </p:spPr>
      </p:sp>
    </p:spTree>
    <p:extLst>
      <p:ext uri="{BB962C8B-B14F-4D97-AF65-F5344CB8AC3E}">
        <p14:creationId xmlns:p14="http://schemas.microsoft.com/office/powerpoint/2010/main" val="1192900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4" r="19928"/>
          <a:stretch/>
        </p:blipFill>
        <p:spPr/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sp>
        <p:nvSpPr>
          <p:cNvPr id="15" name="Bildplatzhalter 16"/>
          <p:cNvSpPr>
            <a:spLocks noGrp="1"/>
          </p:cNvSpPr>
          <p:nvPr>
            <p:ph type="pic" sz="quarter" idx="11"/>
          </p:nvPr>
        </p:nvSpPr>
        <p:spPr>
          <a:xfrm>
            <a:off x="1854200" y="8661400"/>
            <a:ext cx="2997200" cy="1447800"/>
          </a:xfrm>
        </p:spPr>
      </p:sp>
    </p:spTree>
    <p:extLst>
      <p:ext uri="{BB962C8B-B14F-4D97-AF65-F5344CB8AC3E}">
        <p14:creationId xmlns:p14="http://schemas.microsoft.com/office/powerpoint/2010/main" val="2012241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8" r="134"/>
          <a:stretch/>
        </p:blipFill>
        <p:spPr/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sp>
        <p:nvSpPr>
          <p:cNvPr id="15" name="Bildplatzhalter 16"/>
          <p:cNvSpPr>
            <a:spLocks noGrp="1"/>
          </p:cNvSpPr>
          <p:nvPr>
            <p:ph type="pic" sz="quarter" idx="11"/>
          </p:nvPr>
        </p:nvSpPr>
        <p:spPr>
          <a:xfrm>
            <a:off x="1854200" y="8661400"/>
            <a:ext cx="2997200" cy="1447800"/>
          </a:xfrm>
        </p:spPr>
      </p:sp>
    </p:spTree>
    <p:extLst>
      <p:ext uri="{BB962C8B-B14F-4D97-AF65-F5344CB8AC3E}">
        <p14:creationId xmlns:p14="http://schemas.microsoft.com/office/powerpoint/2010/main" val="3728502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0" r="16680"/>
          <a:stretch>
            <a:fillRect/>
          </a:stretch>
        </p:blipFill>
        <p:spPr/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sp>
        <p:nvSpPr>
          <p:cNvPr id="15" name="Bildplatzhalter 16"/>
          <p:cNvSpPr>
            <a:spLocks noGrp="1"/>
          </p:cNvSpPr>
          <p:nvPr>
            <p:ph type="pic" sz="quarter" idx="11"/>
          </p:nvPr>
        </p:nvSpPr>
        <p:spPr>
          <a:xfrm>
            <a:off x="1854200" y="8661400"/>
            <a:ext cx="2997200" cy="1447800"/>
          </a:xfrm>
        </p:spPr>
      </p:sp>
    </p:spTree>
    <p:extLst>
      <p:ext uri="{BB962C8B-B14F-4D97-AF65-F5344CB8AC3E}">
        <p14:creationId xmlns:p14="http://schemas.microsoft.com/office/powerpoint/2010/main" val="156359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8" r="16758"/>
          <a:stretch>
            <a:fillRect/>
          </a:stretch>
        </p:blipFill>
        <p:spPr/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sp>
        <p:nvSpPr>
          <p:cNvPr id="15" name="Bildplatzhalter 16"/>
          <p:cNvSpPr>
            <a:spLocks noGrp="1"/>
          </p:cNvSpPr>
          <p:nvPr>
            <p:ph type="pic" sz="quarter" idx="11"/>
          </p:nvPr>
        </p:nvSpPr>
        <p:spPr>
          <a:xfrm>
            <a:off x="1854200" y="8661400"/>
            <a:ext cx="2997200" cy="1447800"/>
          </a:xfrm>
        </p:spPr>
      </p:sp>
    </p:spTree>
    <p:extLst>
      <p:ext uri="{BB962C8B-B14F-4D97-AF65-F5344CB8AC3E}">
        <p14:creationId xmlns:p14="http://schemas.microsoft.com/office/powerpoint/2010/main" val="527578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7" r="14297"/>
          <a:stretch>
            <a:fillRect/>
          </a:stretch>
        </p:blipFill>
        <p:spPr/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sp>
        <p:nvSpPr>
          <p:cNvPr id="15" name="Bildplatzhalter 16"/>
          <p:cNvSpPr>
            <a:spLocks noGrp="1"/>
          </p:cNvSpPr>
          <p:nvPr>
            <p:ph type="pic" sz="quarter" idx="11"/>
          </p:nvPr>
        </p:nvSpPr>
        <p:spPr>
          <a:xfrm>
            <a:off x="1854200" y="8661400"/>
            <a:ext cx="2997200" cy="1447800"/>
          </a:xfrm>
        </p:spPr>
      </p:sp>
    </p:spTree>
    <p:extLst>
      <p:ext uri="{BB962C8B-B14F-4D97-AF65-F5344CB8AC3E}">
        <p14:creationId xmlns:p14="http://schemas.microsoft.com/office/powerpoint/2010/main" val="3374787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portjugend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DC926"/>
      </a:accent1>
      <a:accent2>
        <a:srgbClr val="272A5F"/>
      </a:accent2>
      <a:accent3>
        <a:srgbClr val="EA574A"/>
      </a:accent3>
      <a:accent4>
        <a:srgbClr val="ADC926"/>
      </a:accent4>
      <a:accent5>
        <a:srgbClr val="272A5F"/>
      </a:accent5>
      <a:accent6>
        <a:srgbClr val="EA574A"/>
      </a:accent6>
      <a:hlink>
        <a:srgbClr val="ADC926"/>
      </a:hlink>
      <a:folHlink>
        <a:srgbClr val="EA574A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63F03A39ACC764CA25DF38524EA05DD" ma:contentTypeVersion="6" ma:contentTypeDescription="Ein neues Dokument erstellen." ma:contentTypeScope="" ma:versionID="51f7bbe1c9fba0004ab5da70ec787a7a">
  <xsd:schema xmlns:xsd="http://www.w3.org/2001/XMLSchema" xmlns:xs="http://www.w3.org/2001/XMLSchema" xmlns:p="http://schemas.microsoft.com/office/2006/metadata/properties" xmlns:ns2="d9244480-efdc-4a81-b40e-86044022d359" targetNamespace="http://schemas.microsoft.com/office/2006/metadata/properties" ma:root="true" ma:fieldsID="8ed2d74369e4fcc7cc74922142084c12" ns2:_="">
    <xsd:import namespace="d9244480-efdc-4a81-b40e-86044022d3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244480-efdc-4a81-b40e-86044022d3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6B9D7FD-39BC-4DAC-B6CA-1345FE56719A}"/>
</file>

<file path=customXml/itemProps2.xml><?xml version="1.0" encoding="utf-8"?>
<ds:datastoreItem xmlns:ds="http://schemas.openxmlformats.org/officeDocument/2006/customXml" ds:itemID="{74C80110-E27A-436A-A8E7-FC899935C4E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BD3195A-A47D-449F-B956-F7C2968AB93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25</Words>
  <Application>Microsoft Office PowerPoint</Application>
  <PresentationFormat>Benutzerdefiniert</PresentationFormat>
  <Paragraphs>24</Paragraphs>
  <Slides>12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LSB1</dc:creator>
  <cp:lastModifiedBy>Lena Weirich</cp:lastModifiedBy>
  <cp:revision>56</cp:revision>
  <dcterms:created xsi:type="dcterms:W3CDTF">2021-04-26T09:13:46Z</dcterms:created>
  <dcterms:modified xsi:type="dcterms:W3CDTF">2021-08-04T12:35:42Z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0x010100863F03A39ACC764CA25DF38524EA05DD</vt:lpwstr>
  </property>
</Properties>
</file>